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8AE3391-5355-4F2D-892E-E7CF74908BE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6ED8DFE-9C41-4529-A746-9C2AAA31A84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E07D708-F41C-4B07-9FB4-1645A6DD043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719258E-E21B-4B95-BA29-12B494F2327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CF0ECF2-E2B9-4D42-A312-0C7E039724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40180A4-5765-4725-88F2-CAB86B8F514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8C618D3-A2F5-44EA-B20E-56ABC6A5181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1A0478F-0F3B-4266-A25F-3736C459447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C5DB25D-097A-4763-8822-1F625D77F07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AFA5B75-CCB6-46B1-B5C9-776614A069B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B2A8B04-D08C-4008-9BA3-ABFEFEFF6A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815B337-1188-427F-BB64-100779C79A3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onnecteur droit 7"/>
          <p:cNvSpPr/>
          <p:nvPr/>
        </p:nvSpPr>
        <p:spPr>
          <a:xfrm flipV="1">
            <a:off x="0" y="0"/>
            <a:ext cx="360" cy="6858000"/>
          </a:xfrm>
          <a:prstGeom prst="line">
            <a:avLst/>
          </a:prstGeom>
          <a:ln w="7632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" name="Rectangle 8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Séance 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25080" y="6492960"/>
            <a:ext cx="71784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fr-FR" sz="18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fld id="{85D2988E-5B99-4D6C-9F4A-820AA1655E18}" type="slidenum">
              <a:rPr b="0" lang="fr-FR" sz="1800" spc="-1" strike="noStrike">
                <a:solidFill>
                  <a:srgbClr val="000000"/>
                </a:solidFill>
                <a:latin typeface="Calibri"/>
              </a:rPr>
              <a:t>&lt;numéro&gt;</a:t>
            </a:fld>
            <a:endParaRPr b="0" lang="fr-FR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onnecteur droit 7"/>
          <p:cNvSpPr/>
          <p:nvPr/>
        </p:nvSpPr>
        <p:spPr>
          <a:xfrm flipV="1">
            <a:off x="0" y="0"/>
            <a:ext cx="360" cy="6858000"/>
          </a:xfrm>
          <a:prstGeom prst="line">
            <a:avLst/>
          </a:prstGeom>
          <a:ln w="7632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Séance 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200" cy="576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9" name="Groupe 2"/>
          <p:cNvGrpSpPr/>
          <p:nvPr/>
        </p:nvGrpSpPr>
        <p:grpSpPr>
          <a:xfrm>
            <a:off x="0" y="330120"/>
            <a:ext cx="9142920" cy="6526800"/>
            <a:chOff x="0" y="330120"/>
            <a:chExt cx="9142920" cy="6526800"/>
          </a:xfrm>
        </p:grpSpPr>
        <p:sp>
          <p:nvSpPr>
            <p:cNvPr id="90" name="Rectangle 3"/>
            <p:cNvSpPr/>
            <p:nvPr/>
          </p:nvSpPr>
          <p:spPr>
            <a:xfrm>
              <a:off x="0" y="330120"/>
              <a:ext cx="9142920" cy="6526800"/>
            </a:xfrm>
            <a:prstGeom prst="rect">
              <a:avLst/>
            </a:prstGeom>
            <a:solidFill>
              <a:srgbClr val="00b05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1" name="ZoneTexte 4"/>
            <p:cNvSpPr/>
            <p:nvPr/>
          </p:nvSpPr>
          <p:spPr>
            <a:xfrm>
              <a:off x="2063880" y="3009960"/>
              <a:ext cx="501552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684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connais les doubles et je sais calculer un double.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2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200" cy="126504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ZoneTexte 4"/>
          <p:cNvSpPr/>
          <p:nvPr/>
        </p:nvSpPr>
        <p:spPr>
          <a:xfrm>
            <a:off x="473040" y="29520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13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9" name="ZoneTexte 4"/>
          <p:cNvSpPr/>
          <p:nvPr/>
        </p:nvSpPr>
        <p:spPr>
          <a:xfrm>
            <a:off x="4967280" y="29718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90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ZoneTexte 34"/>
          <p:cNvSpPr/>
          <p:nvPr/>
        </p:nvSpPr>
        <p:spPr>
          <a:xfrm>
            <a:off x="256320" y="181332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13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3"/>
          <p:cNvSpPr/>
          <p:nvPr/>
        </p:nvSpPr>
        <p:spPr>
          <a:xfrm>
            <a:off x="3330000" y="20160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26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4"/>
          <p:cNvSpPr/>
          <p:nvPr/>
        </p:nvSpPr>
        <p:spPr>
          <a:xfrm>
            <a:off x="2493720" y="2625120"/>
            <a:ext cx="79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5"/>
          <p:cNvSpPr/>
          <p:nvPr/>
        </p:nvSpPr>
        <p:spPr>
          <a:xfrm>
            <a:off x="2342160" y="560808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7" name="Groupe 6"/>
          <p:cNvGrpSpPr/>
          <p:nvPr/>
        </p:nvGrpSpPr>
        <p:grpSpPr>
          <a:xfrm>
            <a:off x="2549880" y="5317200"/>
            <a:ext cx="640080" cy="345240"/>
            <a:chOff x="2549880" y="5317200"/>
            <a:chExt cx="640080" cy="345240"/>
          </a:xfrm>
        </p:grpSpPr>
        <p:sp>
          <p:nvSpPr>
            <p:cNvPr id="218" name="Connecteur droit 7"/>
            <p:cNvSpPr/>
            <p:nvPr/>
          </p:nvSpPr>
          <p:spPr>
            <a:xfrm flipV="1">
              <a:off x="2844720" y="532872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19" name="Connecteur droit 8"/>
            <p:cNvSpPr/>
            <p:nvPr/>
          </p:nvSpPr>
          <p:spPr>
            <a:xfrm>
              <a:off x="2549880" y="531720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220" name="Groupe 9"/>
          <p:cNvGrpSpPr/>
          <p:nvPr/>
        </p:nvGrpSpPr>
        <p:grpSpPr>
          <a:xfrm>
            <a:off x="2589480" y="3261240"/>
            <a:ext cx="637920" cy="340200"/>
            <a:chOff x="2589480" y="3261240"/>
            <a:chExt cx="637920" cy="340200"/>
          </a:xfrm>
        </p:grpSpPr>
        <p:sp>
          <p:nvSpPr>
            <p:cNvPr id="221" name="Connecteur droit 10"/>
            <p:cNvSpPr/>
            <p:nvPr/>
          </p:nvSpPr>
          <p:spPr>
            <a:xfrm flipV="1">
              <a:off x="2886840" y="327024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22" name="Connecteur droit 11"/>
            <p:cNvSpPr/>
            <p:nvPr/>
          </p:nvSpPr>
          <p:spPr>
            <a:xfrm>
              <a:off x="2589480" y="326124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23" name="Flèche : bas 12"/>
          <p:cNvSpPr/>
          <p:nvPr/>
        </p:nvSpPr>
        <p:spPr>
          <a:xfrm>
            <a:off x="2734920" y="423180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4" name="ZoneTexte 13"/>
          <p:cNvSpPr/>
          <p:nvPr/>
        </p:nvSpPr>
        <p:spPr>
          <a:xfrm>
            <a:off x="612720" y="465876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 + 6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ZoneTexte 14"/>
          <p:cNvSpPr/>
          <p:nvPr/>
        </p:nvSpPr>
        <p:spPr>
          <a:xfrm>
            <a:off x="2905200" y="426600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ZoneTexte 15"/>
          <p:cNvSpPr/>
          <p:nvPr/>
        </p:nvSpPr>
        <p:spPr>
          <a:xfrm>
            <a:off x="655200" y="35420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10 + 3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8" name="ZoneTexte 34"/>
          <p:cNvSpPr/>
          <p:nvPr/>
        </p:nvSpPr>
        <p:spPr>
          <a:xfrm>
            <a:off x="4680000" y="17280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90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ZoneTexte 3"/>
          <p:cNvSpPr/>
          <p:nvPr/>
        </p:nvSpPr>
        <p:spPr>
          <a:xfrm>
            <a:off x="7811280" y="1856880"/>
            <a:ext cx="115884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180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4"/>
          <p:cNvSpPr/>
          <p:nvPr/>
        </p:nvSpPr>
        <p:spPr>
          <a:xfrm>
            <a:off x="6917400" y="2539800"/>
            <a:ext cx="79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90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5"/>
          <p:cNvSpPr/>
          <p:nvPr/>
        </p:nvSpPr>
        <p:spPr>
          <a:xfrm>
            <a:off x="6765840" y="55227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2" name="Groupe 6"/>
          <p:cNvGrpSpPr/>
          <p:nvPr/>
        </p:nvGrpSpPr>
        <p:grpSpPr>
          <a:xfrm>
            <a:off x="6973560" y="5231880"/>
            <a:ext cx="640080" cy="345240"/>
            <a:chOff x="6973560" y="5231880"/>
            <a:chExt cx="640080" cy="345240"/>
          </a:xfrm>
        </p:grpSpPr>
        <p:sp>
          <p:nvSpPr>
            <p:cNvPr id="233" name="Connecteur droit 7"/>
            <p:cNvSpPr/>
            <p:nvPr/>
          </p:nvSpPr>
          <p:spPr>
            <a:xfrm flipV="1">
              <a:off x="7268400" y="52434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34" name="Connecteur droit 8"/>
            <p:cNvSpPr/>
            <p:nvPr/>
          </p:nvSpPr>
          <p:spPr>
            <a:xfrm>
              <a:off x="6973560" y="52318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235" name="Groupe 9"/>
          <p:cNvGrpSpPr/>
          <p:nvPr/>
        </p:nvGrpSpPr>
        <p:grpSpPr>
          <a:xfrm>
            <a:off x="7013160" y="3175920"/>
            <a:ext cx="637920" cy="340200"/>
            <a:chOff x="7013160" y="3175920"/>
            <a:chExt cx="637920" cy="340200"/>
          </a:xfrm>
        </p:grpSpPr>
        <p:sp>
          <p:nvSpPr>
            <p:cNvPr id="236" name="Connecteur droit 10"/>
            <p:cNvSpPr/>
            <p:nvPr/>
          </p:nvSpPr>
          <p:spPr>
            <a:xfrm flipV="1">
              <a:off x="7310520" y="31849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37" name="Connecteur droit 11"/>
            <p:cNvSpPr/>
            <p:nvPr/>
          </p:nvSpPr>
          <p:spPr>
            <a:xfrm>
              <a:off x="7013160" y="31759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38" name="Flèche : bas 12"/>
          <p:cNvSpPr/>
          <p:nvPr/>
        </p:nvSpPr>
        <p:spPr>
          <a:xfrm>
            <a:off x="7158600" y="41464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9" name="ZoneTexte 13"/>
          <p:cNvSpPr/>
          <p:nvPr/>
        </p:nvSpPr>
        <p:spPr>
          <a:xfrm>
            <a:off x="5036400" y="45734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100 + 80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14"/>
          <p:cNvSpPr/>
          <p:nvPr/>
        </p:nvSpPr>
        <p:spPr>
          <a:xfrm>
            <a:off x="7328880" y="41806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ZoneTexte 15"/>
          <p:cNvSpPr/>
          <p:nvPr/>
        </p:nvSpPr>
        <p:spPr>
          <a:xfrm>
            <a:off x="5078880" y="34567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50 + 40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1" dur="indefinite" restart="never" nodeType="tmRoot">
          <p:childTnLst>
            <p:seq>
              <p:cTn id="132" dur="indefinite" nodeType="mainSeq">
                <p:childTnLst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ZoneTexte 4"/>
          <p:cNvSpPr/>
          <p:nvPr/>
        </p:nvSpPr>
        <p:spPr>
          <a:xfrm>
            <a:off x="287280" y="28278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7" name="ZoneTexte 4"/>
          <p:cNvSpPr/>
          <p:nvPr/>
        </p:nvSpPr>
        <p:spPr>
          <a:xfrm>
            <a:off x="4895280" y="2808000"/>
            <a:ext cx="366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ZoneTexte 34"/>
          <p:cNvSpPr/>
          <p:nvPr/>
        </p:nvSpPr>
        <p:spPr>
          <a:xfrm>
            <a:off x="256320" y="18216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3"/>
          <p:cNvSpPr/>
          <p:nvPr/>
        </p:nvSpPr>
        <p:spPr>
          <a:xfrm>
            <a:off x="3287520" y="20160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ZoneTexte 4"/>
          <p:cNvSpPr/>
          <p:nvPr/>
        </p:nvSpPr>
        <p:spPr>
          <a:xfrm>
            <a:off x="2493720" y="2633400"/>
            <a:ext cx="79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5"/>
          <p:cNvSpPr/>
          <p:nvPr/>
        </p:nvSpPr>
        <p:spPr>
          <a:xfrm>
            <a:off x="2342160" y="56163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30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5" name="Groupe 6"/>
          <p:cNvGrpSpPr/>
          <p:nvPr/>
        </p:nvGrpSpPr>
        <p:grpSpPr>
          <a:xfrm>
            <a:off x="2549880" y="5325480"/>
            <a:ext cx="640080" cy="345240"/>
            <a:chOff x="2549880" y="5325480"/>
            <a:chExt cx="640080" cy="345240"/>
          </a:xfrm>
        </p:grpSpPr>
        <p:sp>
          <p:nvSpPr>
            <p:cNvPr id="256" name="Connecteur droit 7"/>
            <p:cNvSpPr/>
            <p:nvPr/>
          </p:nvSpPr>
          <p:spPr>
            <a:xfrm flipV="1">
              <a:off x="2844720" y="53370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57" name="Connecteur droit 8"/>
            <p:cNvSpPr/>
            <p:nvPr/>
          </p:nvSpPr>
          <p:spPr>
            <a:xfrm>
              <a:off x="2549880" y="53254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258" name="Groupe 9"/>
          <p:cNvGrpSpPr/>
          <p:nvPr/>
        </p:nvGrpSpPr>
        <p:grpSpPr>
          <a:xfrm>
            <a:off x="2589480" y="3269520"/>
            <a:ext cx="637920" cy="340200"/>
            <a:chOff x="2589480" y="3269520"/>
            <a:chExt cx="637920" cy="340200"/>
          </a:xfrm>
        </p:grpSpPr>
        <p:sp>
          <p:nvSpPr>
            <p:cNvPr id="259" name="Connecteur droit 10"/>
            <p:cNvSpPr/>
            <p:nvPr/>
          </p:nvSpPr>
          <p:spPr>
            <a:xfrm flipV="1">
              <a:off x="2886840" y="32785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60" name="Connecteur droit 11"/>
            <p:cNvSpPr/>
            <p:nvPr/>
          </p:nvSpPr>
          <p:spPr>
            <a:xfrm>
              <a:off x="2589480" y="32695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61" name="Flèche : bas 12"/>
          <p:cNvSpPr/>
          <p:nvPr/>
        </p:nvSpPr>
        <p:spPr>
          <a:xfrm>
            <a:off x="2734920" y="42400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2" name="ZoneTexte 13"/>
          <p:cNvSpPr/>
          <p:nvPr/>
        </p:nvSpPr>
        <p:spPr>
          <a:xfrm>
            <a:off x="612720" y="46670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ZoneTexte 14"/>
          <p:cNvSpPr/>
          <p:nvPr/>
        </p:nvSpPr>
        <p:spPr>
          <a:xfrm>
            <a:off x="2905200" y="42742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ZoneTexte 15"/>
          <p:cNvSpPr/>
          <p:nvPr/>
        </p:nvSpPr>
        <p:spPr>
          <a:xfrm>
            <a:off x="655200" y="35503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6" name="ZoneTexte 34"/>
          <p:cNvSpPr/>
          <p:nvPr/>
        </p:nvSpPr>
        <p:spPr>
          <a:xfrm>
            <a:off x="4576320" y="18000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ZoneTexte 3"/>
          <p:cNvSpPr/>
          <p:nvPr/>
        </p:nvSpPr>
        <p:spPr>
          <a:xfrm>
            <a:off x="7881480" y="2016000"/>
            <a:ext cx="119376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500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4"/>
          <p:cNvSpPr/>
          <p:nvPr/>
        </p:nvSpPr>
        <p:spPr>
          <a:xfrm>
            <a:off x="6662160" y="2603880"/>
            <a:ext cx="10666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5"/>
          <p:cNvSpPr/>
          <p:nvPr/>
        </p:nvSpPr>
        <p:spPr>
          <a:xfrm>
            <a:off x="6662160" y="55947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70" name="Groupe 6"/>
          <p:cNvGrpSpPr/>
          <p:nvPr/>
        </p:nvGrpSpPr>
        <p:grpSpPr>
          <a:xfrm>
            <a:off x="6869880" y="5303880"/>
            <a:ext cx="640080" cy="345240"/>
            <a:chOff x="6869880" y="5303880"/>
            <a:chExt cx="640080" cy="345240"/>
          </a:xfrm>
        </p:grpSpPr>
        <p:sp>
          <p:nvSpPr>
            <p:cNvPr id="271" name="Connecteur droit 7"/>
            <p:cNvSpPr/>
            <p:nvPr/>
          </p:nvSpPr>
          <p:spPr>
            <a:xfrm flipV="1">
              <a:off x="7164720" y="53154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72" name="Connecteur droit 8"/>
            <p:cNvSpPr/>
            <p:nvPr/>
          </p:nvSpPr>
          <p:spPr>
            <a:xfrm>
              <a:off x="6869880" y="53038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273" name="Groupe 9"/>
          <p:cNvGrpSpPr/>
          <p:nvPr/>
        </p:nvGrpSpPr>
        <p:grpSpPr>
          <a:xfrm>
            <a:off x="6909480" y="3247920"/>
            <a:ext cx="637920" cy="340200"/>
            <a:chOff x="6909480" y="3247920"/>
            <a:chExt cx="637920" cy="340200"/>
          </a:xfrm>
        </p:grpSpPr>
        <p:sp>
          <p:nvSpPr>
            <p:cNvPr id="274" name="Connecteur droit 10"/>
            <p:cNvSpPr/>
            <p:nvPr/>
          </p:nvSpPr>
          <p:spPr>
            <a:xfrm flipV="1">
              <a:off x="7206840" y="32569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75" name="Connecteur droit 11"/>
            <p:cNvSpPr/>
            <p:nvPr/>
          </p:nvSpPr>
          <p:spPr>
            <a:xfrm>
              <a:off x="6909480" y="32479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76" name="Flèche : bas 12"/>
          <p:cNvSpPr/>
          <p:nvPr/>
        </p:nvSpPr>
        <p:spPr>
          <a:xfrm>
            <a:off x="7054920" y="42184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7" name="ZoneTexte 13"/>
          <p:cNvSpPr/>
          <p:nvPr/>
        </p:nvSpPr>
        <p:spPr>
          <a:xfrm>
            <a:off x="4932720" y="46454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400 + 100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ZoneTexte 14"/>
          <p:cNvSpPr/>
          <p:nvPr/>
        </p:nvSpPr>
        <p:spPr>
          <a:xfrm>
            <a:off x="7225200" y="42526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ZoneTexte 15"/>
          <p:cNvSpPr/>
          <p:nvPr/>
        </p:nvSpPr>
        <p:spPr>
          <a:xfrm>
            <a:off x="4975200" y="35287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200 + 50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0" dur="indefinite" restart="never" nodeType="tmRoot">
          <p:childTnLst>
            <p:seq>
              <p:cTn id="171" dur="indefinite" nodeType="mainSeq">
                <p:childTnLst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ZoneTexte 4"/>
          <p:cNvSpPr/>
          <p:nvPr/>
        </p:nvSpPr>
        <p:spPr>
          <a:xfrm>
            <a:off x="359280" y="27360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5" name="ZoneTexte 4"/>
          <p:cNvSpPr/>
          <p:nvPr/>
        </p:nvSpPr>
        <p:spPr>
          <a:xfrm>
            <a:off x="4823280" y="2755800"/>
            <a:ext cx="366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125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ZoneTexte 34"/>
          <p:cNvSpPr/>
          <p:nvPr/>
        </p:nvSpPr>
        <p:spPr>
          <a:xfrm>
            <a:off x="216000" y="17280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ZoneTexte 3"/>
          <p:cNvSpPr/>
          <p:nvPr/>
        </p:nvSpPr>
        <p:spPr>
          <a:xfrm>
            <a:off x="3247200" y="19440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ZoneTexte 4"/>
          <p:cNvSpPr/>
          <p:nvPr/>
        </p:nvSpPr>
        <p:spPr>
          <a:xfrm>
            <a:off x="2453400" y="2539800"/>
            <a:ext cx="79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ZoneTexte 5"/>
          <p:cNvSpPr/>
          <p:nvPr/>
        </p:nvSpPr>
        <p:spPr>
          <a:xfrm>
            <a:off x="2301840" y="55227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3" name="Groupe 6"/>
          <p:cNvGrpSpPr/>
          <p:nvPr/>
        </p:nvGrpSpPr>
        <p:grpSpPr>
          <a:xfrm>
            <a:off x="2509560" y="5231880"/>
            <a:ext cx="640080" cy="345240"/>
            <a:chOff x="2509560" y="5231880"/>
            <a:chExt cx="640080" cy="345240"/>
          </a:xfrm>
        </p:grpSpPr>
        <p:sp>
          <p:nvSpPr>
            <p:cNvPr id="294" name="Connecteur droit 7"/>
            <p:cNvSpPr/>
            <p:nvPr/>
          </p:nvSpPr>
          <p:spPr>
            <a:xfrm flipV="1">
              <a:off x="2804400" y="52434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95" name="Connecteur droit 8"/>
            <p:cNvSpPr/>
            <p:nvPr/>
          </p:nvSpPr>
          <p:spPr>
            <a:xfrm>
              <a:off x="2509560" y="52318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296" name="Groupe 9"/>
          <p:cNvGrpSpPr/>
          <p:nvPr/>
        </p:nvGrpSpPr>
        <p:grpSpPr>
          <a:xfrm>
            <a:off x="2549160" y="3175920"/>
            <a:ext cx="637920" cy="340200"/>
            <a:chOff x="2549160" y="3175920"/>
            <a:chExt cx="637920" cy="340200"/>
          </a:xfrm>
        </p:grpSpPr>
        <p:sp>
          <p:nvSpPr>
            <p:cNvPr id="297" name="Connecteur droit 10"/>
            <p:cNvSpPr/>
            <p:nvPr/>
          </p:nvSpPr>
          <p:spPr>
            <a:xfrm flipV="1">
              <a:off x="2846520" y="31849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98" name="Connecteur droit 11"/>
            <p:cNvSpPr/>
            <p:nvPr/>
          </p:nvSpPr>
          <p:spPr>
            <a:xfrm>
              <a:off x="2549160" y="31759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99" name="Flèche : bas 12"/>
          <p:cNvSpPr/>
          <p:nvPr/>
        </p:nvSpPr>
        <p:spPr>
          <a:xfrm>
            <a:off x="2694600" y="41464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0" name="ZoneTexte 13"/>
          <p:cNvSpPr/>
          <p:nvPr/>
        </p:nvSpPr>
        <p:spPr>
          <a:xfrm>
            <a:off x="572400" y="45734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ZoneTexte 14"/>
          <p:cNvSpPr/>
          <p:nvPr/>
        </p:nvSpPr>
        <p:spPr>
          <a:xfrm>
            <a:off x="2864880" y="41806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ZoneTexte 15"/>
          <p:cNvSpPr/>
          <p:nvPr/>
        </p:nvSpPr>
        <p:spPr>
          <a:xfrm>
            <a:off x="614880" y="34567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4" name="ZoneTexte 34"/>
          <p:cNvSpPr/>
          <p:nvPr/>
        </p:nvSpPr>
        <p:spPr>
          <a:xfrm>
            <a:off x="4660560" y="16974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125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ZoneTexte 16"/>
          <p:cNvSpPr/>
          <p:nvPr/>
        </p:nvSpPr>
        <p:spPr>
          <a:xfrm>
            <a:off x="7880400" y="1872000"/>
            <a:ext cx="12628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250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ZoneTexte 17"/>
          <p:cNvSpPr/>
          <p:nvPr/>
        </p:nvSpPr>
        <p:spPr>
          <a:xfrm>
            <a:off x="6673680" y="2501280"/>
            <a:ext cx="12628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ZoneTexte 18"/>
          <p:cNvSpPr/>
          <p:nvPr/>
        </p:nvSpPr>
        <p:spPr>
          <a:xfrm>
            <a:off x="6746400" y="54921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8" name="Groupe 19"/>
          <p:cNvGrpSpPr/>
          <p:nvPr/>
        </p:nvGrpSpPr>
        <p:grpSpPr>
          <a:xfrm>
            <a:off x="6954120" y="5201280"/>
            <a:ext cx="640080" cy="345240"/>
            <a:chOff x="6954120" y="5201280"/>
            <a:chExt cx="640080" cy="345240"/>
          </a:xfrm>
        </p:grpSpPr>
        <p:sp>
          <p:nvSpPr>
            <p:cNvPr id="309" name="Connecteur droit 20"/>
            <p:cNvSpPr/>
            <p:nvPr/>
          </p:nvSpPr>
          <p:spPr>
            <a:xfrm flipV="1">
              <a:off x="7248960" y="52128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10" name="Connecteur droit 21"/>
            <p:cNvSpPr/>
            <p:nvPr/>
          </p:nvSpPr>
          <p:spPr>
            <a:xfrm>
              <a:off x="6954120" y="52012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311" name="Groupe 22"/>
          <p:cNvGrpSpPr/>
          <p:nvPr/>
        </p:nvGrpSpPr>
        <p:grpSpPr>
          <a:xfrm>
            <a:off x="6993720" y="3145320"/>
            <a:ext cx="637920" cy="340200"/>
            <a:chOff x="6993720" y="3145320"/>
            <a:chExt cx="637920" cy="340200"/>
          </a:xfrm>
        </p:grpSpPr>
        <p:sp>
          <p:nvSpPr>
            <p:cNvPr id="312" name="Connecteur droit 23"/>
            <p:cNvSpPr/>
            <p:nvPr/>
          </p:nvSpPr>
          <p:spPr>
            <a:xfrm flipV="1">
              <a:off x="7291080" y="31543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13" name="Connecteur droit 24"/>
            <p:cNvSpPr/>
            <p:nvPr/>
          </p:nvSpPr>
          <p:spPr>
            <a:xfrm>
              <a:off x="6993720" y="31453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314" name="Flèche : bas 25"/>
          <p:cNvSpPr/>
          <p:nvPr/>
        </p:nvSpPr>
        <p:spPr>
          <a:xfrm>
            <a:off x="7139160" y="41158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15" name="ZoneTexte 26"/>
          <p:cNvSpPr/>
          <p:nvPr/>
        </p:nvSpPr>
        <p:spPr>
          <a:xfrm>
            <a:off x="5016960" y="45428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200 + 50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ZoneTexte 27"/>
          <p:cNvSpPr/>
          <p:nvPr/>
        </p:nvSpPr>
        <p:spPr>
          <a:xfrm>
            <a:off x="7309440" y="41500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ZoneTexte 28"/>
          <p:cNvSpPr/>
          <p:nvPr/>
        </p:nvSpPr>
        <p:spPr>
          <a:xfrm>
            <a:off x="5047200" y="34171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100 + 25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9" dur="indefinite" restart="never" nodeType="tmRoot">
          <p:childTnLst>
            <p:seq>
              <p:cTn id="210" dur="indefinite" nodeType="mainSeq">
                <p:childTnLst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1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9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7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ZoneTexte 4"/>
          <p:cNvSpPr/>
          <p:nvPr/>
        </p:nvSpPr>
        <p:spPr>
          <a:xfrm>
            <a:off x="401040" y="25398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35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3" name="ZoneTexte 4"/>
          <p:cNvSpPr/>
          <p:nvPr/>
        </p:nvSpPr>
        <p:spPr>
          <a:xfrm>
            <a:off x="4901040" y="2592000"/>
            <a:ext cx="366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275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ZoneTexte 34"/>
          <p:cNvSpPr/>
          <p:nvPr/>
        </p:nvSpPr>
        <p:spPr>
          <a:xfrm>
            <a:off x="328320" y="16560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35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ZoneTexte 3"/>
          <p:cNvSpPr/>
          <p:nvPr/>
        </p:nvSpPr>
        <p:spPr>
          <a:xfrm>
            <a:off x="3285360" y="176112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70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ZoneTexte 4"/>
          <p:cNvSpPr/>
          <p:nvPr/>
        </p:nvSpPr>
        <p:spPr>
          <a:xfrm>
            <a:off x="2565720" y="2467800"/>
            <a:ext cx="79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35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ZoneTexte 5"/>
          <p:cNvSpPr/>
          <p:nvPr/>
        </p:nvSpPr>
        <p:spPr>
          <a:xfrm>
            <a:off x="2414160" y="54507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1" name="Groupe 6"/>
          <p:cNvGrpSpPr/>
          <p:nvPr/>
        </p:nvGrpSpPr>
        <p:grpSpPr>
          <a:xfrm>
            <a:off x="2621880" y="5159880"/>
            <a:ext cx="640080" cy="345240"/>
            <a:chOff x="2621880" y="5159880"/>
            <a:chExt cx="640080" cy="345240"/>
          </a:xfrm>
        </p:grpSpPr>
        <p:sp>
          <p:nvSpPr>
            <p:cNvPr id="332" name="Connecteur droit 7"/>
            <p:cNvSpPr/>
            <p:nvPr/>
          </p:nvSpPr>
          <p:spPr>
            <a:xfrm flipV="1">
              <a:off x="2916720" y="51714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33" name="Connecteur droit 8"/>
            <p:cNvSpPr/>
            <p:nvPr/>
          </p:nvSpPr>
          <p:spPr>
            <a:xfrm>
              <a:off x="2621880" y="51598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334" name="Groupe 9"/>
          <p:cNvGrpSpPr/>
          <p:nvPr/>
        </p:nvGrpSpPr>
        <p:grpSpPr>
          <a:xfrm>
            <a:off x="2661480" y="3103920"/>
            <a:ext cx="637920" cy="340200"/>
            <a:chOff x="2661480" y="3103920"/>
            <a:chExt cx="637920" cy="340200"/>
          </a:xfrm>
        </p:grpSpPr>
        <p:sp>
          <p:nvSpPr>
            <p:cNvPr id="335" name="Connecteur droit 10"/>
            <p:cNvSpPr/>
            <p:nvPr/>
          </p:nvSpPr>
          <p:spPr>
            <a:xfrm flipV="1">
              <a:off x="2958840" y="31129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36" name="Connecteur droit 11"/>
            <p:cNvSpPr/>
            <p:nvPr/>
          </p:nvSpPr>
          <p:spPr>
            <a:xfrm>
              <a:off x="2661480" y="31039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337" name="Flèche : bas 12"/>
          <p:cNvSpPr/>
          <p:nvPr/>
        </p:nvSpPr>
        <p:spPr>
          <a:xfrm>
            <a:off x="2806920" y="40744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8" name="ZoneTexte 13"/>
          <p:cNvSpPr/>
          <p:nvPr/>
        </p:nvSpPr>
        <p:spPr>
          <a:xfrm>
            <a:off x="684720" y="45014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60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ZoneTexte 14"/>
          <p:cNvSpPr/>
          <p:nvPr/>
        </p:nvSpPr>
        <p:spPr>
          <a:xfrm>
            <a:off x="2977200" y="41086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ZoneTexte 15"/>
          <p:cNvSpPr/>
          <p:nvPr/>
        </p:nvSpPr>
        <p:spPr>
          <a:xfrm>
            <a:off x="727200" y="33847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30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2" name="ZoneTexte 34"/>
          <p:cNvSpPr/>
          <p:nvPr/>
        </p:nvSpPr>
        <p:spPr>
          <a:xfrm>
            <a:off x="4614120" y="15840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275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ZoneTexte 3"/>
          <p:cNvSpPr/>
          <p:nvPr/>
        </p:nvSpPr>
        <p:spPr>
          <a:xfrm>
            <a:off x="7929720" y="1689120"/>
            <a:ext cx="114156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550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ZoneTexte 4"/>
          <p:cNvSpPr/>
          <p:nvPr/>
        </p:nvSpPr>
        <p:spPr>
          <a:xfrm>
            <a:off x="6720120" y="2378520"/>
            <a:ext cx="1077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275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ZoneTexte 5"/>
          <p:cNvSpPr/>
          <p:nvPr/>
        </p:nvSpPr>
        <p:spPr>
          <a:xfrm>
            <a:off x="6699960" y="53787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550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6" name="Groupe 6"/>
          <p:cNvGrpSpPr/>
          <p:nvPr/>
        </p:nvGrpSpPr>
        <p:grpSpPr>
          <a:xfrm>
            <a:off x="6907680" y="5087880"/>
            <a:ext cx="640080" cy="345240"/>
            <a:chOff x="6907680" y="5087880"/>
            <a:chExt cx="640080" cy="345240"/>
          </a:xfrm>
        </p:grpSpPr>
        <p:sp>
          <p:nvSpPr>
            <p:cNvPr id="347" name="Connecteur droit 7"/>
            <p:cNvSpPr/>
            <p:nvPr/>
          </p:nvSpPr>
          <p:spPr>
            <a:xfrm flipV="1">
              <a:off x="7202520" y="50994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48" name="Connecteur droit 8"/>
            <p:cNvSpPr/>
            <p:nvPr/>
          </p:nvSpPr>
          <p:spPr>
            <a:xfrm>
              <a:off x="6907680" y="50878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349" name="Groupe 9"/>
          <p:cNvGrpSpPr/>
          <p:nvPr/>
        </p:nvGrpSpPr>
        <p:grpSpPr>
          <a:xfrm>
            <a:off x="6947280" y="3031920"/>
            <a:ext cx="637920" cy="340200"/>
            <a:chOff x="6947280" y="3031920"/>
            <a:chExt cx="637920" cy="340200"/>
          </a:xfrm>
        </p:grpSpPr>
        <p:sp>
          <p:nvSpPr>
            <p:cNvPr id="350" name="Connecteur droit 10"/>
            <p:cNvSpPr/>
            <p:nvPr/>
          </p:nvSpPr>
          <p:spPr>
            <a:xfrm flipV="1">
              <a:off x="7244640" y="30409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351" name="Connecteur droit 11"/>
            <p:cNvSpPr/>
            <p:nvPr/>
          </p:nvSpPr>
          <p:spPr>
            <a:xfrm>
              <a:off x="6947280" y="30319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352" name="Flèche : bas 12"/>
          <p:cNvSpPr/>
          <p:nvPr/>
        </p:nvSpPr>
        <p:spPr>
          <a:xfrm>
            <a:off x="7092720" y="40024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3" name="ZoneTexte 13"/>
          <p:cNvSpPr/>
          <p:nvPr/>
        </p:nvSpPr>
        <p:spPr>
          <a:xfrm>
            <a:off x="4970520" y="44294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400 + 150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ZoneTexte 14"/>
          <p:cNvSpPr/>
          <p:nvPr/>
        </p:nvSpPr>
        <p:spPr>
          <a:xfrm>
            <a:off x="7263000" y="40366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ZoneTexte 15"/>
          <p:cNvSpPr/>
          <p:nvPr/>
        </p:nvSpPr>
        <p:spPr>
          <a:xfrm>
            <a:off x="5013000" y="33127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200 + 75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8" dur="indefinite" restart="never" nodeType="tmRoot">
          <p:childTnLst>
            <p:seq>
              <p:cTn id="249" dur="indefinite" nodeType="mainSeq">
                <p:childTnLst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7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0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5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8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3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8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1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Texte 4"/>
          <p:cNvSpPr/>
          <p:nvPr/>
        </p:nvSpPr>
        <p:spPr>
          <a:xfrm>
            <a:off x="292680" y="1800000"/>
            <a:ext cx="330732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6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ZoneTexte 4"/>
          <p:cNvSpPr/>
          <p:nvPr/>
        </p:nvSpPr>
        <p:spPr>
          <a:xfrm>
            <a:off x="4751280" y="1800000"/>
            <a:ext cx="3486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8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ZoneTexte 34"/>
          <p:cNvSpPr/>
          <p:nvPr/>
        </p:nvSpPr>
        <p:spPr>
          <a:xfrm>
            <a:off x="292680" y="2118600"/>
            <a:ext cx="3307320" cy="405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6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2" name="Groupe 7"/>
          <p:cNvGrpSpPr/>
          <p:nvPr/>
        </p:nvGrpSpPr>
        <p:grpSpPr>
          <a:xfrm>
            <a:off x="1116000" y="3114000"/>
            <a:ext cx="916920" cy="917280"/>
            <a:chOff x="1116000" y="3114000"/>
            <a:chExt cx="916920" cy="917280"/>
          </a:xfrm>
        </p:grpSpPr>
        <p:grpSp>
          <p:nvGrpSpPr>
            <p:cNvPr id="103" name="Groupe 8"/>
            <p:cNvGrpSpPr/>
            <p:nvPr/>
          </p:nvGrpSpPr>
          <p:grpSpPr>
            <a:xfrm>
              <a:off x="1116000" y="3114000"/>
              <a:ext cx="916920" cy="917280"/>
              <a:chOff x="1116000" y="3114000"/>
              <a:chExt cx="916920" cy="917280"/>
            </a:xfrm>
          </p:grpSpPr>
          <p:grpSp>
            <p:nvGrpSpPr>
              <p:cNvPr id="104" name="Groupe 12"/>
              <p:cNvGrpSpPr/>
              <p:nvPr/>
            </p:nvGrpSpPr>
            <p:grpSpPr>
              <a:xfrm>
                <a:off x="1116000" y="3114000"/>
                <a:ext cx="457920" cy="917280"/>
                <a:chOff x="1116000" y="3114000"/>
                <a:chExt cx="457920" cy="917280"/>
              </a:xfrm>
            </p:grpSpPr>
            <p:sp>
              <p:nvSpPr>
                <p:cNvPr id="105" name="Rectangle 16"/>
                <p:cNvSpPr/>
                <p:nvPr/>
              </p:nvSpPr>
              <p:spPr>
                <a:xfrm>
                  <a:off x="1116000" y="3573360"/>
                  <a:ext cx="457920" cy="45792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06" name="Ellipse 17"/>
                <p:cNvSpPr/>
                <p:nvPr/>
              </p:nvSpPr>
              <p:spPr>
                <a:xfrm>
                  <a:off x="1173240" y="3630600"/>
                  <a:ext cx="343440" cy="343440"/>
                </a:xfrm>
                <a:prstGeom prst="ellipse">
                  <a:avLst/>
                </a:prstGeom>
                <a:solidFill>
                  <a:srgbClr val="ffff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07" name="Rectangle 18"/>
                <p:cNvSpPr/>
                <p:nvPr/>
              </p:nvSpPr>
              <p:spPr>
                <a:xfrm>
                  <a:off x="1116000" y="3114000"/>
                  <a:ext cx="457920" cy="45792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08" name="Ellipse 19"/>
                <p:cNvSpPr/>
                <p:nvPr/>
              </p:nvSpPr>
              <p:spPr>
                <a:xfrm>
                  <a:off x="1173240" y="3171600"/>
                  <a:ext cx="343440" cy="343440"/>
                </a:xfrm>
                <a:prstGeom prst="ellipse">
                  <a:avLst/>
                </a:prstGeom>
                <a:solidFill>
                  <a:srgbClr val="ffff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</p:grpSp>
          <p:grpSp>
            <p:nvGrpSpPr>
              <p:cNvPr id="109" name="Groupe 13"/>
              <p:cNvGrpSpPr/>
              <p:nvPr/>
            </p:nvGrpSpPr>
            <p:grpSpPr>
              <a:xfrm>
                <a:off x="1575000" y="3573360"/>
                <a:ext cx="457920" cy="457920"/>
                <a:chOff x="1575000" y="3573360"/>
                <a:chExt cx="457920" cy="457920"/>
              </a:xfrm>
            </p:grpSpPr>
            <p:sp>
              <p:nvSpPr>
                <p:cNvPr id="110" name="Rectangle 14"/>
                <p:cNvSpPr/>
                <p:nvPr/>
              </p:nvSpPr>
              <p:spPr>
                <a:xfrm>
                  <a:off x="1575000" y="3573360"/>
                  <a:ext cx="457920" cy="45792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11" name="Ellipse 15"/>
                <p:cNvSpPr/>
                <p:nvPr/>
              </p:nvSpPr>
              <p:spPr>
                <a:xfrm>
                  <a:off x="1632600" y="3630600"/>
                  <a:ext cx="343440" cy="343440"/>
                </a:xfrm>
                <a:prstGeom prst="ellipse">
                  <a:avLst/>
                </a:prstGeom>
                <a:solidFill>
                  <a:srgbClr val="ffff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</p:grpSp>
        </p:grpSp>
        <p:grpSp>
          <p:nvGrpSpPr>
            <p:cNvPr id="112" name="Groupe 9"/>
            <p:cNvGrpSpPr/>
            <p:nvPr/>
          </p:nvGrpSpPr>
          <p:grpSpPr>
            <a:xfrm>
              <a:off x="1575000" y="3114000"/>
              <a:ext cx="457920" cy="457920"/>
              <a:chOff x="1575000" y="3114000"/>
              <a:chExt cx="457920" cy="457920"/>
            </a:xfrm>
          </p:grpSpPr>
          <p:sp>
            <p:nvSpPr>
              <p:cNvPr id="113" name="Rectangle 10"/>
              <p:cNvSpPr/>
              <p:nvPr/>
            </p:nvSpPr>
            <p:spPr>
              <a:xfrm>
                <a:off x="1575000" y="3114000"/>
                <a:ext cx="457920" cy="45792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14" name="Ellipse 11"/>
              <p:cNvSpPr/>
              <p:nvPr/>
            </p:nvSpPr>
            <p:spPr>
              <a:xfrm>
                <a:off x="1632600" y="3171600"/>
                <a:ext cx="343440" cy="343440"/>
              </a:xfrm>
              <a:prstGeom prst="ellipse">
                <a:avLst/>
              </a:prstGeom>
              <a:solidFill>
                <a:srgbClr val="ffff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</p:grpSp>
      <p:grpSp>
        <p:nvGrpSpPr>
          <p:cNvPr id="115" name="Groupe 20"/>
          <p:cNvGrpSpPr/>
          <p:nvPr/>
        </p:nvGrpSpPr>
        <p:grpSpPr>
          <a:xfrm>
            <a:off x="2034360" y="3114000"/>
            <a:ext cx="916920" cy="917280"/>
            <a:chOff x="2034360" y="3114000"/>
            <a:chExt cx="916920" cy="917280"/>
          </a:xfrm>
        </p:grpSpPr>
        <p:grpSp>
          <p:nvGrpSpPr>
            <p:cNvPr id="116" name="Groupe 21"/>
            <p:cNvGrpSpPr/>
            <p:nvPr/>
          </p:nvGrpSpPr>
          <p:grpSpPr>
            <a:xfrm>
              <a:off x="2034360" y="3114000"/>
              <a:ext cx="916920" cy="917280"/>
              <a:chOff x="2034360" y="3114000"/>
              <a:chExt cx="916920" cy="917280"/>
            </a:xfrm>
          </p:grpSpPr>
          <p:grpSp>
            <p:nvGrpSpPr>
              <p:cNvPr id="117" name="Groupe 25"/>
              <p:cNvGrpSpPr/>
              <p:nvPr/>
            </p:nvGrpSpPr>
            <p:grpSpPr>
              <a:xfrm>
                <a:off x="2034360" y="3114000"/>
                <a:ext cx="457920" cy="917280"/>
                <a:chOff x="2034360" y="3114000"/>
                <a:chExt cx="457920" cy="917280"/>
              </a:xfrm>
            </p:grpSpPr>
            <p:sp>
              <p:nvSpPr>
                <p:cNvPr id="118" name="Rectangle 29"/>
                <p:cNvSpPr/>
                <p:nvPr/>
              </p:nvSpPr>
              <p:spPr>
                <a:xfrm>
                  <a:off x="2034360" y="3573360"/>
                  <a:ext cx="457920" cy="45792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19" name="Ellipse 30"/>
                <p:cNvSpPr/>
                <p:nvPr/>
              </p:nvSpPr>
              <p:spPr>
                <a:xfrm>
                  <a:off x="2091600" y="3630600"/>
                  <a:ext cx="343440" cy="343440"/>
                </a:xfrm>
                <a:prstGeom prst="ellipse">
                  <a:avLst/>
                </a:prstGeom>
                <a:solidFill>
                  <a:srgbClr val="ffff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20" name="Rectangle 31"/>
                <p:cNvSpPr/>
                <p:nvPr/>
              </p:nvSpPr>
              <p:spPr>
                <a:xfrm>
                  <a:off x="2034360" y="3114000"/>
                  <a:ext cx="457920" cy="45792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21" name="Ellipse 32"/>
                <p:cNvSpPr/>
                <p:nvPr/>
              </p:nvSpPr>
              <p:spPr>
                <a:xfrm>
                  <a:off x="2091600" y="3171600"/>
                  <a:ext cx="343440" cy="343440"/>
                </a:xfrm>
                <a:prstGeom prst="ellipse">
                  <a:avLst/>
                </a:prstGeom>
                <a:solidFill>
                  <a:srgbClr val="ffff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</p:grpSp>
          <p:grpSp>
            <p:nvGrpSpPr>
              <p:cNvPr id="122" name="Groupe 26"/>
              <p:cNvGrpSpPr/>
              <p:nvPr/>
            </p:nvGrpSpPr>
            <p:grpSpPr>
              <a:xfrm>
                <a:off x="2493360" y="3573360"/>
                <a:ext cx="457920" cy="457920"/>
                <a:chOff x="2493360" y="3573360"/>
                <a:chExt cx="457920" cy="457920"/>
              </a:xfrm>
            </p:grpSpPr>
            <p:sp>
              <p:nvSpPr>
                <p:cNvPr id="123" name="Rectangle 27"/>
                <p:cNvSpPr/>
                <p:nvPr/>
              </p:nvSpPr>
              <p:spPr>
                <a:xfrm>
                  <a:off x="2493360" y="3573360"/>
                  <a:ext cx="457920" cy="45792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  <p:sp>
              <p:nvSpPr>
                <p:cNvPr id="124" name="Ellipse 28"/>
                <p:cNvSpPr/>
                <p:nvPr/>
              </p:nvSpPr>
              <p:spPr>
                <a:xfrm>
                  <a:off x="2550960" y="3630600"/>
                  <a:ext cx="343440" cy="343440"/>
                </a:xfrm>
                <a:prstGeom prst="ellipse">
                  <a:avLst/>
                </a:prstGeom>
                <a:solidFill>
                  <a:srgbClr val="ffff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ctr">
                  <a:noAutofit/>
                </a:bodyPr>
                <a:p>
                  <a:pPr>
                    <a:lnSpc>
                      <a:spcPct val="100000"/>
                    </a:lnSpc>
                  </a:pPr>
                  <a:endParaRPr b="0" lang="fr-FR" sz="1800" spc="-1" strike="noStrike">
                    <a:solidFill>
                      <a:srgbClr val="000000"/>
                    </a:solidFill>
                    <a:latin typeface="Arial"/>
                    <a:ea typeface="DejaVu Sans"/>
                  </a:endParaRPr>
                </a:p>
              </p:txBody>
            </p:sp>
          </p:grpSp>
        </p:grpSp>
        <p:grpSp>
          <p:nvGrpSpPr>
            <p:cNvPr id="125" name="Groupe 22"/>
            <p:cNvGrpSpPr/>
            <p:nvPr/>
          </p:nvGrpSpPr>
          <p:grpSpPr>
            <a:xfrm>
              <a:off x="2493360" y="3114000"/>
              <a:ext cx="457920" cy="457920"/>
              <a:chOff x="2493360" y="3114000"/>
              <a:chExt cx="457920" cy="457920"/>
            </a:xfrm>
          </p:grpSpPr>
          <p:sp>
            <p:nvSpPr>
              <p:cNvPr id="126" name="Rectangle 23"/>
              <p:cNvSpPr/>
              <p:nvPr/>
            </p:nvSpPr>
            <p:spPr>
              <a:xfrm>
                <a:off x="2493360" y="3114000"/>
                <a:ext cx="457920" cy="45792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sp>
            <p:nvSpPr>
              <p:cNvPr id="127" name="Ellipse 24"/>
              <p:cNvSpPr/>
              <p:nvPr/>
            </p:nvSpPr>
            <p:spPr>
              <a:xfrm>
                <a:off x="2550960" y="3171600"/>
                <a:ext cx="343440" cy="343440"/>
              </a:xfrm>
              <a:prstGeom prst="ellipse">
                <a:avLst/>
              </a:prstGeom>
              <a:solidFill>
                <a:srgbClr val="ffff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</p:grpSp>
      </p:grpSp>
      <p:sp>
        <p:nvSpPr>
          <p:cNvPr id="128" name="ZoneTexte 33"/>
          <p:cNvSpPr/>
          <p:nvPr/>
        </p:nvSpPr>
        <p:spPr>
          <a:xfrm>
            <a:off x="3186000" y="48240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12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3"/>
          <p:cNvSpPr/>
          <p:nvPr/>
        </p:nvSpPr>
        <p:spPr>
          <a:xfrm>
            <a:off x="2970000" y="227448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1" name="ZoneTexte 34"/>
          <p:cNvSpPr/>
          <p:nvPr/>
        </p:nvSpPr>
        <p:spPr>
          <a:xfrm>
            <a:off x="4679280" y="2550600"/>
            <a:ext cx="3486960" cy="319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14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20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33"/>
          <p:cNvSpPr/>
          <p:nvPr/>
        </p:nvSpPr>
        <p:spPr>
          <a:xfrm>
            <a:off x="7848000" y="436248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40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3"/>
          <p:cNvSpPr/>
          <p:nvPr/>
        </p:nvSpPr>
        <p:spPr>
          <a:xfrm>
            <a:off x="7819920" y="27360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28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4"/>
          <p:cNvSpPr/>
          <p:nvPr/>
        </p:nvSpPr>
        <p:spPr>
          <a:xfrm>
            <a:off x="257040" y="2016000"/>
            <a:ext cx="3486960" cy="289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8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9" name="ZoneTexte 4"/>
          <p:cNvSpPr/>
          <p:nvPr/>
        </p:nvSpPr>
        <p:spPr>
          <a:xfrm>
            <a:off x="4937040" y="2016000"/>
            <a:ext cx="3486960" cy="289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35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ZoneTexte 34"/>
          <p:cNvSpPr/>
          <p:nvPr/>
        </p:nvSpPr>
        <p:spPr>
          <a:xfrm>
            <a:off x="330480" y="2304000"/>
            <a:ext cx="3486960" cy="289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8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ZoneTexte 33"/>
          <p:cNvSpPr/>
          <p:nvPr/>
        </p:nvSpPr>
        <p:spPr>
          <a:xfrm>
            <a:off x="3258000" y="325404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20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3"/>
          <p:cNvSpPr/>
          <p:nvPr/>
        </p:nvSpPr>
        <p:spPr>
          <a:xfrm>
            <a:off x="3101040" y="23634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16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7" name="ZoneTexte 34"/>
          <p:cNvSpPr/>
          <p:nvPr/>
        </p:nvSpPr>
        <p:spPr>
          <a:xfrm>
            <a:off x="4679280" y="2160000"/>
            <a:ext cx="3486960" cy="289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35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50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33"/>
          <p:cNvSpPr/>
          <p:nvPr/>
        </p:nvSpPr>
        <p:spPr>
          <a:xfrm>
            <a:off x="7763760" y="3185640"/>
            <a:ext cx="11656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100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3"/>
          <p:cNvSpPr/>
          <p:nvPr/>
        </p:nvSpPr>
        <p:spPr>
          <a:xfrm>
            <a:off x="7763760" y="228168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70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4"/>
          <p:cNvSpPr/>
          <p:nvPr/>
        </p:nvSpPr>
        <p:spPr>
          <a:xfrm>
            <a:off x="508680" y="2001960"/>
            <a:ext cx="3307320" cy="289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9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7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5" name="ZoneTexte 4"/>
          <p:cNvSpPr/>
          <p:nvPr/>
        </p:nvSpPr>
        <p:spPr>
          <a:xfrm>
            <a:off x="5081040" y="2001960"/>
            <a:ext cx="3486960" cy="289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35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ZoneTexte 34"/>
          <p:cNvSpPr/>
          <p:nvPr/>
        </p:nvSpPr>
        <p:spPr>
          <a:xfrm>
            <a:off x="359280" y="2262600"/>
            <a:ext cx="330732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9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7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ZoneTexte 33"/>
          <p:cNvSpPr/>
          <p:nvPr/>
        </p:nvSpPr>
        <p:spPr>
          <a:xfrm>
            <a:off x="3114000" y="328248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14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3"/>
          <p:cNvSpPr/>
          <p:nvPr/>
        </p:nvSpPr>
        <p:spPr>
          <a:xfrm>
            <a:off x="3114000" y="246096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18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3" name="ZoneTexte 34"/>
          <p:cNvSpPr/>
          <p:nvPr/>
        </p:nvSpPr>
        <p:spPr>
          <a:xfrm>
            <a:off x="4798080" y="2232000"/>
            <a:ext cx="3486960" cy="234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35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33"/>
          <p:cNvSpPr/>
          <p:nvPr/>
        </p:nvSpPr>
        <p:spPr>
          <a:xfrm>
            <a:off x="7952040" y="33120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70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3"/>
          <p:cNvSpPr/>
          <p:nvPr/>
        </p:nvSpPr>
        <p:spPr>
          <a:xfrm>
            <a:off x="7952040" y="249048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85280" y="39060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Calibri Light"/>
              </a:rPr>
              <a:t>Ecris les réponse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 sur ton ardoise.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4"/>
          <p:cNvSpPr/>
          <p:nvPr/>
        </p:nvSpPr>
        <p:spPr>
          <a:xfrm>
            <a:off x="503280" y="27558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1" name="ZoneTexte 4"/>
          <p:cNvSpPr/>
          <p:nvPr/>
        </p:nvSpPr>
        <p:spPr>
          <a:xfrm>
            <a:off x="4937040" y="2755800"/>
            <a:ext cx="34869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45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ZoneTexte 34"/>
          <p:cNvSpPr/>
          <p:nvPr/>
        </p:nvSpPr>
        <p:spPr>
          <a:xfrm>
            <a:off x="216000" y="16254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12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Correction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spcAft>
                <a:spcPts val="1417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3"/>
          <p:cNvSpPr/>
          <p:nvPr/>
        </p:nvSpPr>
        <p:spPr>
          <a:xfrm>
            <a:off x="3247200" y="1821600"/>
            <a:ext cx="9172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24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4"/>
          <p:cNvSpPr/>
          <p:nvPr/>
        </p:nvSpPr>
        <p:spPr>
          <a:xfrm>
            <a:off x="2453400" y="2437200"/>
            <a:ext cx="79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5"/>
          <p:cNvSpPr/>
          <p:nvPr/>
        </p:nvSpPr>
        <p:spPr>
          <a:xfrm>
            <a:off x="2301840" y="54201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9" name="Groupe 6"/>
          <p:cNvGrpSpPr/>
          <p:nvPr/>
        </p:nvGrpSpPr>
        <p:grpSpPr>
          <a:xfrm>
            <a:off x="2509560" y="5129280"/>
            <a:ext cx="640080" cy="345240"/>
            <a:chOff x="2509560" y="5129280"/>
            <a:chExt cx="640080" cy="345240"/>
          </a:xfrm>
        </p:grpSpPr>
        <p:sp>
          <p:nvSpPr>
            <p:cNvPr id="180" name="Connecteur droit 7"/>
            <p:cNvSpPr/>
            <p:nvPr/>
          </p:nvSpPr>
          <p:spPr>
            <a:xfrm flipV="1">
              <a:off x="2804400" y="51408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81" name="Connecteur droit 8"/>
            <p:cNvSpPr/>
            <p:nvPr/>
          </p:nvSpPr>
          <p:spPr>
            <a:xfrm>
              <a:off x="2509560" y="51292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182" name="Groupe 9"/>
          <p:cNvGrpSpPr/>
          <p:nvPr/>
        </p:nvGrpSpPr>
        <p:grpSpPr>
          <a:xfrm>
            <a:off x="2549160" y="3073320"/>
            <a:ext cx="637920" cy="340200"/>
            <a:chOff x="2549160" y="3073320"/>
            <a:chExt cx="637920" cy="340200"/>
          </a:xfrm>
        </p:grpSpPr>
        <p:sp>
          <p:nvSpPr>
            <p:cNvPr id="183" name="Connecteur droit 10"/>
            <p:cNvSpPr/>
            <p:nvPr/>
          </p:nvSpPr>
          <p:spPr>
            <a:xfrm flipV="1">
              <a:off x="2846520" y="30823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84" name="Connecteur droit 11"/>
            <p:cNvSpPr/>
            <p:nvPr/>
          </p:nvSpPr>
          <p:spPr>
            <a:xfrm>
              <a:off x="2549160" y="30733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85" name="Flèche : bas 12"/>
          <p:cNvSpPr/>
          <p:nvPr/>
        </p:nvSpPr>
        <p:spPr>
          <a:xfrm>
            <a:off x="2694600" y="40438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6" name="ZoneTexte 13"/>
          <p:cNvSpPr/>
          <p:nvPr/>
        </p:nvSpPr>
        <p:spPr>
          <a:xfrm>
            <a:off x="572400" y="465876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20 + 4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4"/>
          <p:cNvSpPr/>
          <p:nvPr/>
        </p:nvSpPr>
        <p:spPr>
          <a:xfrm>
            <a:off x="2864880" y="426600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5"/>
          <p:cNvSpPr/>
          <p:nvPr/>
        </p:nvSpPr>
        <p:spPr>
          <a:xfrm>
            <a:off x="614880" y="35420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10 + 2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4572000" y="1080000"/>
            <a:ext cx="360" cy="540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360000" bIns="36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0" name="ZoneTexte 34"/>
          <p:cNvSpPr/>
          <p:nvPr/>
        </p:nvSpPr>
        <p:spPr>
          <a:xfrm>
            <a:off x="4804560" y="1584000"/>
            <a:ext cx="3710160" cy="149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2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Le double de 45 est : 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2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ZoneTexte 3"/>
          <p:cNvSpPr/>
          <p:nvPr/>
        </p:nvSpPr>
        <p:spPr>
          <a:xfrm>
            <a:off x="7984800" y="1711800"/>
            <a:ext cx="870480" cy="820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90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ZoneTexte 4"/>
          <p:cNvSpPr/>
          <p:nvPr/>
        </p:nvSpPr>
        <p:spPr>
          <a:xfrm>
            <a:off x="6817680" y="2387880"/>
            <a:ext cx="12628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5"/>
          <p:cNvSpPr/>
          <p:nvPr/>
        </p:nvSpPr>
        <p:spPr>
          <a:xfrm>
            <a:off x="6890400" y="5378760"/>
            <a:ext cx="1032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90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4" name="Groupe 6"/>
          <p:cNvGrpSpPr/>
          <p:nvPr/>
        </p:nvGrpSpPr>
        <p:grpSpPr>
          <a:xfrm>
            <a:off x="7098120" y="5087880"/>
            <a:ext cx="640080" cy="345240"/>
            <a:chOff x="7098120" y="5087880"/>
            <a:chExt cx="640080" cy="345240"/>
          </a:xfrm>
        </p:grpSpPr>
        <p:sp>
          <p:nvSpPr>
            <p:cNvPr id="195" name="Connecteur droit 7"/>
            <p:cNvSpPr/>
            <p:nvPr/>
          </p:nvSpPr>
          <p:spPr>
            <a:xfrm flipV="1">
              <a:off x="7392960" y="5099400"/>
              <a:ext cx="345240" cy="31176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96" name="Connecteur droit 8"/>
            <p:cNvSpPr/>
            <p:nvPr/>
          </p:nvSpPr>
          <p:spPr>
            <a:xfrm>
              <a:off x="7098120" y="5087880"/>
              <a:ext cx="311760" cy="345240"/>
            </a:xfrm>
            <a:prstGeom prst="line">
              <a:avLst/>
            </a:prstGeom>
            <a:ln w="19080">
              <a:solidFill>
                <a:srgbClr val="4472c4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grpSp>
        <p:nvGrpSpPr>
          <p:cNvPr id="197" name="Groupe 9"/>
          <p:cNvGrpSpPr/>
          <p:nvPr/>
        </p:nvGrpSpPr>
        <p:grpSpPr>
          <a:xfrm>
            <a:off x="7137720" y="3031920"/>
            <a:ext cx="637920" cy="340200"/>
            <a:chOff x="7137720" y="3031920"/>
            <a:chExt cx="637920" cy="340200"/>
          </a:xfrm>
        </p:grpSpPr>
        <p:sp>
          <p:nvSpPr>
            <p:cNvPr id="198" name="Connecteur droit 10"/>
            <p:cNvSpPr/>
            <p:nvPr/>
          </p:nvSpPr>
          <p:spPr>
            <a:xfrm flipV="1">
              <a:off x="7435080" y="3040920"/>
              <a:ext cx="340560" cy="31212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99" name="Connecteur droit 11"/>
            <p:cNvSpPr/>
            <p:nvPr/>
          </p:nvSpPr>
          <p:spPr>
            <a:xfrm>
              <a:off x="7137720" y="3031920"/>
              <a:ext cx="311760" cy="340200"/>
            </a:xfrm>
            <a:prstGeom prst="line">
              <a:avLst/>
            </a:prstGeom>
            <a:ln w="19080">
              <a:solidFill>
                <a:srgbClr val="c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 anchorCtr="1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00" name="Flèche : bas 12"/>
          <p:cNvSpPr/>
          <p:nvPr/>
        </p:nvSpPr>
        <p:spPr>
          <a:xfrm>
            <a:off x="7283160" y="4002480"/>
            <a:ext cx="310680" cy="569880"/>
          </a:xfrm>
          <a:prstGeom prst="downArrow">
            <a:avLst>
              <a:gd name="adj1" fmla="val 50000"/>
              <a:gd name="adj2" fmla="val 45809"/>
            </a:avLst>
          </a:prstGeom>
          <a:solidFill>
            <a:srgbClr val="4472c4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1" name="ZoneTexte 13"/>
          <p:cNvSpPr/>
          <p:nvPr/>
        </p:nvSpPr>
        <p:spPr>
          <a:xfrm>
            <a:off x="5160960" y="442944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80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4"/>
          <p:cNvSpPr/>
          <p:nvPr/>
        </p:nvSpPr>
        <p:spPr>
          <a:xfrm>
            <a:off x="7453440" y="4036680"/>
            <a:ext cx="1584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double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ZoneTexte 15"/>
          <p:cNvSpPr/>
          <p:nvPr/>
        </p:nvSpPr>
        <p:spPr>
          <a:xfrm>
            <a:off x="5191200" y="3303720"/>
            <a:ext cx="4384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40 + 5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>
            <a:off x="1620000" y="1260000"/>
            <a:ext cx="5939640" cy="65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2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Application>LibreOffice/7.4.3.2$Windows_X86_64 LibreOffice_project/1048a8393ae2eeec98dff31b5c133c5f1d08b890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fr-FR</dc:language>
  <cp:lastModifiedBy/>
  <dcterms:modified xsi:type="dcterms:W3CDTF">2025-09-01T14:19:06Z</dcterms:modified>
  <cp:revision>8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